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88" r:id="rId25"/>
    <p:sldId id="289" r:id="rId26"/>
    <p:sldId id="290" r:id="rId27"/>
    <p:sldId id="291" r:id="rId28"/>
    <p:sldId id="29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E8D5"/>
    <a:srgbClr val="78B58F"/>
    <a:srgbClr val="44444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9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2.png"/><Relationship Id="rId2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70.png"/><Relationship Id="rId3" Type="http://schemas.openxmlformats.org/officeDocument/2006/relationships/image" Target="../media/image79.png"/><Relationship Id="rId21" Type="http://schemas.openxmlformats.org/officeDocument/2006/relationships/image" Target="../media/image90.png"/><Relationship Id="rId7" Type="http://schemas.openxmlformats.org/officeDocument/2006/relationships/image" Target="../media/image50.png"/><Relationship Id="rId12" Type="http://schemas.openxmlformats.org/officeDocument/2006/relationships/image" Target="../media/image64.png"/><Relationship Id="rId17" Type="http://schemas.openxmlformats.org/officeDocument/2006/relationships/image" Target="../media/image87.png"/><Relationship Id="rId2" Type="http://schemas.openxmlformats.org/officeDocument/2006/relationships/image" Target="../media/image78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3.png"/><Relationship Id="rId5" Type="http://schemas.openxmlformats.org/officeDocument/2006/relationships/image" Target="../media/image22.png"/><Relationship Id="rId15" Type="http://schemas.openxmlformats.org/officeDocument/2006/relationships/image" Target="../media/image67.png"/><Relationship Id="rId10" Type="http://schemas.openxmlformats.org/officeDocument/2006/relationships/image" Target="../media/image82.png"/><Relationship Id="rId19" Type="http://schemas.openxmlformats.org/officeDocument/2006/relationships/image" Target="../media/image88.png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22.png"/><Relationship Id="rId10" Type="http://schemas.openxmlformats.org/officeDocument/2006/relationships/image" Target="../media/image96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24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26.png"/><Relationship Id="rId15" Type="http://schemas.openxmlformats.org/officeDocument/2006/relationships/image" Target="../media/image112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1.png"/><Relationship Id="rId7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22.png"/><Relationship Id="rId10" Type="http://schemas.openxmlformats.org/officeDocument/2006/relationships/image" Target="../media/image132.png"/><Relationship Id="rId4" Type="http://schemas.openxmlformats.org/officeDocument/2006/relationships/image" Target="../media/image112.png"/><Relationship Id="rId9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1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9.png"/><Relationship Id="rId5" Type="http://schemas.openxmlformats.org/officeDocument/2006/relationships/image" Target="../media/image134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2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7.png"/><Relationship Id="rId3" Type="http://schemas.openxmlformats.org/officeDocument/2006/relationships/image" Target="../media/image112.png"/><Relationship Id="rId7" Type="http://schemas.openxmlformats.org/officeDocument/2006/relationships/image" Target="../media/image135.png"/><Relationship Id="rId12" Type="http://schemas.openxmlformats.org/officeDocument/2006/relationships/image" Target="../media/image14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5.png"/><Relationship Id="rId5" Type="http://schemas.openxmlformats.org/officeDocument/2006/relationships/image" Target="../media/image134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22.png"/><Relationship Id="rId9" Type="http://schemas.openxmlformats.org/officeDocument/2006/relationships/image" Target="../media/image137.png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2.png"/><Relationship Id="rId7" Type="http://schemas.openxmlformats.org/officeDocument/2006/relationships/slide" Target="slide26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55.png"/><Relationship Id="rId4" Type="http://schemas.openxmlformats.org/officeDocument/2006/relationships/image" Target="../media/image22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4.png"/><Relationship Id="rId7" Type="http://schemas.openxmlformats.org/officeDocument/2006/relationships/image" Target="../media/image15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58.png"/><Relationship Id="rId4" Type="http://schemas.openxmlformats.org/officeDocument/2006/relationships/image" Target="../media/image22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slide" Target="slide24.xml"/><Relationship Id="rId3" Type="http://schemas.openxmlformats.org/officeDocument/2006/relationships/image" Target="../media/image154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22.png"/><Relationship Id="rId9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54.png"/><Relationship Id="rId7" Type="http://schemas.openxmlformats.org/officeDocument/2006/relationships/image" Target="../media/image16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6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7039" y="2466166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98261" y="2542271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8261" y="6878591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97170" y="4953626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1278" y="2330846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1027610" y="2807194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9057" y="4844023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57767" y="6863372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18056"/>
              <a:ext cx="2722739" cy="12952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580358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177" cy="16761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711" y="7261232"/>
              <a:ext cx="1964405" cy="12247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4473" y="6720362"/>
              <a:ext cx="3488272" cy="55522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1789711" y="3543300"/>
            <a:ext cx="2048034" cy="704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0191" y="3492323"/>
            <a:ext cx="707089" cy="35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2782" y="3370648"/>
            <a:ext cx="4199539" cy="205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4487" y="7794879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8737" y="5142857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6" name="Object 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0" y="2264749"/>
            <a:ext cx="2038350" cy="809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395" y="3386388"/>
            <a:ext cx="360095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918" cy="692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7998" y="750460"/>
            <a:ext cx="5534962" cy="1113486"/>
          </a:xfrm>
          <a:prstGeom prst="rect">
            <a:avLst/>
          </a:prstGeom>
        </p:spPr>
      </p:pic>
      <p:sp>
        <p:nvSpPr>
          <p:cNvPr id="13" name="타원 12">
            <a:hlinkClick r:id="rId6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hlinkClick r:id="rId7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164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717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4266326"/>
            <a:ext cx="9125918" cy="23771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209" y="1144833"/>
            <a:ext cx="5000625" cy="8620125"/>
          </a:xfrm>
          <a:prstGeom prst="rect">
            <a:avLst/>
          </a:prstGeom>
        </p:spPr>
      </p:pic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250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573" y="4096382"/>
            <a:ext cx="5690100" cy="10399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8608" y="6223949"/>
            <a:ext cx="5967776" cy="639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3904" y="4524943"/>
            <a:ext cx="1924786" cy="549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7751" y="8067434"/>
            <a:ext cx="8642643" cy="639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569" y="7654112"/>
            <a:ext cx="5385100" cy="1039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569" y="6020144"/>
            <a:ext cx="4936548" cy="1039976"/>
          </a:xfrm>
          <a:prstGeom prst="rect">
            <a:avLst/>
          </a:prstGeom>
        </p:spPr>
      </p:pic>
      <p:sp>
        <p:nvSpPr>
          <p:cNvPr id="17" name="타원 16">
            <a:hlinkClick r:id="rId13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8041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80461" cy="4281804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2398" y="1519523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519" y="4164811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0733639" y="1459519"/>
            <a:ext cx="5105400" cy="335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7600" y="4076700"/>
            <a:ext cx="2438400" cy="2476500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695700"/>
            <a:ext cx="4991100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0692" y="1547334"/>
            <a:ext cx="49815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</Words>
  <Application>Microsoft Office PowerPoint</Application>
  <PresentationFormat>사용자 지정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14</cp:revision>
  <dcterms:created xsi:type="dcterms:W3CDTF">2022-08-18T09:23:40Z</dcterms:created>
  <dcterms:modified xsi:type="dcterms:W3CDTF">2022-08-18T08:01:58Z</dcterms:modified>
</cp:coreProperties>
</file>